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015B-6317-496A-BC66-246462CCACC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FEB-342F-4B28-95F2-4136FF30D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015B-6317-496A-BC66-246462CCACC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FEB-342F-4B28-95F2-4136FF30D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015B-6317-496A-BC66-246462CCACC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FEB-342F-4B28-95F2-4136FF30D81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015B-6317-496A-BC66-246462CCACC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FEB-342F-4B28-95F2-4136FF30D8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015B-6317-496A-BC66-246462CCACC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FEB-342F-4B28-95F2-4136FF30D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015B-6317-496A-BC66-246462CCACC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FEB-342F-4B28-95F2-4136FF30D8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015B-6317-496A-BC66-246462CCACC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FEB-342F-4B28-95F2-4136FF30D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015B-6317-496A-BC66-246462CCACC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FEB-342F-4B28-95F2-4136FF30D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015B-6317-496A-BC66-246462CCACC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FEB-342F-4B28-95F2-4136FF30D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015B-6317-496A-BC66-246462CCACC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FEB-342F-4B28-95F2-4136FF30D81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015B-6317-496A-BC66-246462CCACC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0FEB-342F-4B28-95F2-4136FF30D81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BBB015B-6317-496A-BC66-246462CCACC5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D800FEB-342F-4B28-95F2-4136FF30D81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Отчёт о социальной практике после просмотра кинофильма «Песня ветра»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4872" y="720515"/>
            <a:ext cx="6172200" cy="685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>
                <a:latin typeface="Times New Roman"/>
                <a:ea typeface="Calibri"/>
                <a:cs typeface="Times New Roman"/>
              </a:rPr>
              <a:t>МУНИЦИПАЛЬНОЕ КАЗЕННОЕ ОБЩЕОБРАЗОВАТЕЛЬНОЕ УЧРЕЖДЕНИЕ СРЕДНЯЯ ОБЩЕОБРАЗОВАТЕЛЬНАЯ ШКОЛА № 10 </a:t>
            </a:r>
            <a:br>
              <a:rPr lang="ru-RU" sz="5600" b="1" dirty="0">
                <a:latin typeface="Times New Roman"/>
                <a:ea typeface="Calibri"/>
                <a:cs typeface="Times New Roman"/>
              </a:rPr>
            </a:br>
            <a:r>
              <a:rPr lang="ru-RU" sz="5600" b="1" dirty="0">
                <a:latin typeface="Times New Roman"/>
                <a:ea typeface="Calibri"/>
                <a:cs typeface="Times New Roman"/>
              </a:rPr>
              <a:t>с. Каменная Балка Арзгирского района Ставропольского края</a:t>
            </a:r>
            <a:endParaRPr lang="ru-RU" sz="56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4221088"/>
            <a:ext cx="3528392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Подготовила</a:t>
            </a:r>
            <a:endParaRPr lang="ru-RU" sz="1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Чередниченко Ксения Григорьевна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332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252728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200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500" dirty="0" smtClean="0">
                <a:solidFill>
                  <a:srgbClr val="073E87"/>
                </a:solidFill>
                <a:latin typeface="Arial Black" pitchFamily="34" charset="0"/>
                <a:ea typeface="Times New Roman"/>
                <a:cs typeface="Times New Roman"/>
              </a:rPr>
              <a:t>Воспитывать </a:t>
            </a:r>
            <a:r>
              <a:rPr lang="ru-RU" sz="1500" dirty="0">
                <a:solidFill>
                  <a:srgbClr val="073E87"/>
                </a:solidFill>
                <a:latin typeface="Arial Black" pitchFamily="34" charset="0"/>
                <a:ea typeface="Times New Roman"/>
                <a:cs typeface="Times New Roman"/>
              </a:rPr>
              <a:t>дружелюбное отношение к природе (принести корм для школьных кормушек, </a:t>
            </a:r>
            <a:r>
              <a:rPr lang="ru-RU" sz="1500" dirty="0" smtClean="0">
                <a:solidFill>
                  <a:srgbClr val="073E87"/>
                </a:solidFill>
                <a:latin typeface="Arial Black" pitchFamily="34" charset="0"/>
                <a:ea typeface="Times New Roman"/>
                <a:cs typeface="Times New Roman"/>
              </a:rPr>
              <a:t>организовать уборку мусора вблизи школы).</a:t>
            </a:r>
            <a:r>
              <a:rPr lang="ru-RU" sz="1100" dirty="0">
                <a:solidFill>
                  <a:srgbClr val="073E87"/>
                </a:solidFill>
                <a:latin typeface="Arial Black" pitchFamily="34" charset="0"/>
                <a:ea typeface="Times New Roman"/>
                <a:cs typeface="Times New Roman"/>
              </a:rPr>
              <a:t/>
            </a:r>
            <a:br>
              <a:rPr lang="ru-RU" sz="1100" dirty="0">
                <a:solidFill>
                  <a:srgbClr val="073E87"/>
                </a:solidFill>
                <a:latin typeface="Arial Black" pitchFamily="34" charset="0"/>
                <a:ea typeface="Times New Roman"/>
                <a:cs typeface="Times New Roman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8194" name="Picture 2" descr="D:\Ксюха\Desktop\6caf03ff-e16c-4324-bf67-f9aeb933d01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4938"/>
            <a:ext cx="2376264" cy="448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Ксюха\Desktop\57e04746-4cd0-46b7-9263-54cf553166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04156"/>
            <a:ext cx="2471835" cy="46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Ксюха\Desktop\63600571-10ca-4026-b82b-86e1982ccb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05490"/>
            <a:ext cx="2592288" cy="483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62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4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Красота природы отражается как в зеркале в красивой и доброй душе. Человек Любящий окружающих – прекрасен. И прекрасен он душою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76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фильму «Песня ветра»</a:t>
            </a:r>
            <a:endParaRPr lang="ru-RU" dirty="0"/>
          </a:p>
        </p:txBody>
      </p:sp>
      <p:sp>
        <p:nvSpPr>
          <p:cNvPr id="4" name="AutoShape 2" descr="blob:https://web.whatsapp.com/52eecb1b-9410-4135-9709-b3351ab96a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D:\Ксюха\Downloads\WhatsApp Image 2021-03-29 at 14.58.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56792"/>
            <a:ext cx="3655095" cy="487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59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Просморт</a:t>
            </a:r>
            <a:r>
              <a:rPr lang="ru-RU" dirty="0" smtClean="0"/>
              <a:t> фильма «Песня ветра»</a:t>
            </a:r>
            <a:endParaRPr lang="ru-RU" dirty="0"/>
          </a:p>
        </p:txBody>
      </p:sp>
      <p:pic>
        <p:nvPicPr>
          <p:cNvPr id="3074" name="Picture 2" descr="D:\Ксюха\Downloads\WhatsApp Image 2021-03-29 at 14.58.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903898" cy="520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0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Узнать о легендах своего народа и рассказать о них на следующем классном часе.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Нарисовать рисунки к фильму.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Подготовить доклад о жизни бабочек (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кл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руководитель).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Воспитывать к окружающим людям дружелюбное отношение (поздравить мам и бабушек с праздником 8 марта).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Воспитывать дружелюбное отношение к природе (принести корм для школьных кормушек, организовать уборку мусора вблизи школы).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12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/>
              <a:t>Мы выбрали былины о богатырях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252728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200000"/>
              </a:lnSpc>
              <a:spcBef>
                <a:spcPct val="20000"/>
              </a:spcBef>
            </a:pPr>
            <a:r>
              <a:rPr lang="ru-RU" sz="2200" dirty="0">
                <a:solidFill>
                  <a:srgbClr val="073E87"/>
                </a:solidFill>
                <a:latin typeface="Arial Black" pitchFamily="34" charset="0"/>
                <a:ea typeface="Times New Roman"/>
                <a:cs typeface="Times New Roman"/>
              </a:rPr>
              <a:t>Узнать о легендах своего народа и рассказать о них на следующем классном часе.</a:t>
            </a:r>
            <a:r>
              <a:rPr lang="ru-RU" sz="1100" dirty="0">
                <a:solidFill>
                  <a:srgbClr val="073E87"/>
                </a:solidFill>
                <a:latin typeface="Arial Black" pitchFamily="34" charset="0"/>
                <a:ea typeface="Times New Roman"/>
                <a:cs typeface="Times New Roman"/>
              </a:rPr>
              <a:t/>
            </a:r>
            <a:br>
              <a:rPr lang="ru-RU" sz="1100" dirty="0">
                <a:solidFill>
                  <a:srgbClr val="073E87"/>
                </a:solidFill>
                <a:latin typeface="Arial Black" pitchFamily="34" charset="0"/>
                <a:ea typeface="Times New Roman"/>
                <a:cs typeface="Times New Roman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4098" name="Picture 2" descr="D:\Ксюха\Desktop\50dee460-e243-48ed-96e8-8d463217df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01993"/>
            <a:ext cx="324036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200000"/>
              </a:lnSpc>
              <a:spcBef>
                <a:spcPct val="20000"/>
              </a:spcBef>
            </a:pPr>
            <a:r>
              <a:rPr lang="ru-RU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Нарисовать рисунки к фильму.</a:t>
            </a:r>
            <a:r>
              <a:rPr lang="ru-RU" sz="11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100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5122" name="Picture 2" descr="D:\Ксюха\Downloads\WhatsApp Image 2021-03-29 at 14.58.2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Ксюха\Desktop\c85c34d8-0350-4435-826e-85bb858414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0" y="836712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Ксюха\Desktop\a6fed332-247b-4560-a7bb-5428ca7c208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018" y="970228"/>
            <a:ext cx="2859782" cy="38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Ксюха\Desktop\61bce25e-a821-4512-b460-fc35a4dd632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65" y="3717032"/>
            <a:ext cx="2245178" cy="299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9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25272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200000"/>
              </a:lnSpc>
              <a:spcBef>
                <a:spcPct val="20000"/>
              </a:spcBef>
            </a:pPr>
            <a:r>
              <a:rPr lang="ru-RU" sz="2000" dirty="0">
                <a:solidFill>
                  <a:srgbClr val="073E87"/>
                </a:solidFill>
                <a:latin typeface="Arial Black" pitchFamily="34" charset="0"/>
                <a:ea typeface="Times New Roman"/>
                <a:cs typeface="Times New Roman"/>
              </a:rPr>
              <a:t>Подготовить доклад о жизни бабочек (</a:t>
            </a:r>
            <a:r>
              <a:rPr lang="ru-RU" sz="2000" dirty="0" err="1">
                <a:solidFill>
                  <a:srgbClr val="073E87"/>
                </a:solidFill>
                <a:latin typeface="Arial Black" pitchFamily="34" charset="0"/>
                <a:ea typeface="Times New Roman"/>
                <a:cs typeface="Times New Roman"/>
              </a:rPr>
              <a:t>кл</a:t>
            </a:r>
            <a:r>
              <a:rPr lang="ru-RU" sz="2000" dirty="0">
                <a:solidFill>
                  <a:srgbClr val="073E87"/>
                </a:solidFill>
                <a:latin typeface="Arial Black" pitchFamily="34" charset="0"/>
                <a:ea typeface="Times New Roman"/>
                <a:cs typeface="Times New Roman"/>
              </a:rPr>
              <a:t>. руководитель).</a:t>
            </a:r>
            <a:br>
              <a:rPr lang="ru-RU" sz="2000" dirty="0">
                <a:solidFill>
                  <a:srgbClr val="073E87"/>
                </a:solidFill>
                <a:latin typeface="Arial Black" pitchFamily="34" charset="0"/>
                <a:ea typeface="Times New Roman"/>
                <a:cs typeface="Times New Roman"/>
              </a:rPr>
            </a:br>
            <a:endParaRPr lang="ru-RU" sz="2000" dirty="0">
              <a:latin typeface="Arial Black" pitchFamily="34" charset="0"/>
            </a:endParaRPr>
          </a:p>
        </p:txBody>
      </p:sp>
      <p:pic>
        <p:nvPicPr>
          <p:cNvPr id="6146" name="Picture 2" descr="D:\Ксюха\Desktop\eb89e841-ae4e-4343-9e66-8d72789a7c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496674" cy="504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сюха\Desktop\4b359968-aa99-4ecb-8f2b-b716881b7d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948438" cy="267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3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Воспитывать к окружающим людям дружелюбное отношение (поздравить мам и бабушек с праздником 8 марта</a:t>
            </a:r>
            <a:endParaRPr lang="ru-RU" sz="2800" dirty="0"/>
          </a:p>
        </p:txBody>
      </p:sp>
      <p:pic>
        <p:nvPicPr>
          <p:cNvPr id="7170" name="Picture 2" descr="D:\Ксюха\Desktop\0bcfba60-32d3-4baa-b6ab-c33de152d1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9" y="1844824"/>
            <a:ext cx="3939902" cy="48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Ксюха\Desktop\51feaf8e-0dfe-4438-a88c-5c792c7ef2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3"/>
            <a:ext cx="3600400" cy="480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30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</TotalTime>
  <Words>196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Отчёт о социальной практике после просмотра кинофильма «Песня ветра»</vt:lpstr>
      <vt:lpstr>Презентация PowerPoint</vt:lpstr>
      <vt:lpstr>Презентация к фильму «Песня ветра»</vt:lpstr>
      <vt:lpstr>Просморт фильма «Песня ветра»</vt:lpstr>
      <vt:lpstr>Наш план</vt:lpstr>
      <vt:lpstr>Узнать о легендах своего народа и рассказать о них на следующем классном часе. </vt:lpstr>
      <vt:lpstr>Нарисовать рисунки к фильму. </vt:lpstr>
      <vt:lpstr>Подготовить доклад о жизни бабочек (кл. руководитель). </vt:lpstr>
      <vt:lpstr>Воспитывать к окружающим людям дружелюбное отношение (поздравить мам и бабушек с праздником 8 марта</vt:lpstr>
      <vt:lpstr>Воспитывать дружелюбное отношение к природе (принести корм для школьных кормушек, организовать уборку мусора вблизи школы).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на районное методическое объединение учителей начальных классов «Модернизация воспитательной работы»</dc:title>
  <dc:creator>Чередниченко КГ</dc:creator>
  <cp:lastModifiedBy>Чередниченко КГ</cp:lastModifiedBy>
  <cp:revision>5</cp:revision>
  <dcterms:created xsi:type="dcterms:W3CDTF">2021-03-29T11:58:45Z</dcterms:created>
  <dcterms:modified xsi:type="dcterms:W3CDTF">2021-03-31T06:26:02Z</dcterms:modified>
</cp:coreProperties>
</file>